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7"/>
  </p:notesMasterIdLst>
  <p:sldIdLst>
    <p:sldId id="1857" r:id="rId3"/>
    <p:sldId id="1830" r:id="rId4"/>
    <p:sldId id="1833" r:id="rId5"/>
    <p:sldId id="1895" r:id="rId6"/>
    <p:sldId id="1896" r:id="rId7"/>
    <p:sldId id="1897" r:id="rId8"/>
    <p:sldId id="387" r:id="rId9"/>
    <p:sldId id="407" r:id="rId10"/>
    <p:sldId id="1850" r:id="rId11"/>
    <p:sldId id="415" r:id="rId12"/>
    <p:sldId id="1849" r:id="rId13"/>
    <p:sldId id="1898" r:id="rId14"/>
    <p:sldId id="1888" r:id="rId15"/>
    <p:sldId id="1889" r:id="rId16"/>
    <p:sldId id="1890" r:id="rId17"/>
    <p:sldId id="1891" r:id="rId18"/>
    <p:sldId id="1892" r:id="rId19"/>
    <p:sldId id="259" r:id="rId20"/>
    <p:sldId id="1893" r:id="rId21"/>
    <p:sldId id="1894" r:id="rId22"/>
    <p:sldId id="1859" r:id="rId23"/>
    <p:sldId id="1851" r:id="rId24"/>
    <p:sldId id="1852" r:id="rId25"/>
    <p:sldId id="1853" r:id="rId26"/>
    <p:sldId id="1864" r:id="rId27"/>
    <p:sldId id="1872" r:id="rId28"/>
    <p:sldId id="1882" r:id="rId29"/>
    <p:sldId id="1876" r:id="rId30"/>
    <p:sldId id="1883" r:id="rId31"/>
    <p:sldId id="1881" r:id="rId32"/>
    <p:sldId id="1884" r:id="rId33"/>
    <p:sldId id="1886" r:id="rId34"/>
    <p:sldId id="1885" r:id="rId35"/>
    <p:sldId id="1868" r:id="rId36"/>
    <p:sldId id="1871" r:id="rId37"/>
    <p:sldId id="1862" r:id="rId38"/>
    <p:sldId id="1877" r:id="rId39"/>
    <p:sldId id="1878" r:id="rId40"/>
    <p:sldId id="1875" r:id="rId41"/>
    <p:sldId id="1874" r:id="rId42"/>
    <p:sldId id="1867" r:id="rId43"/>
    <p:sldId id="1866" r:id="rId44"/>
    <p:sldId id="1880" r:id="rId45"/>
    <p:sldId id="1879" r:id="rId46"/>
    <p:sldId id="1854" r:id="rId47"/>
    <p:sldId id="1861" r:id="rId48"/>
    <p:sldId id="1860" r:id="rId49"/>
    <p:sldId id="1855" r:id="rId50"/>
    <p:sldId id="1856" r:id="rId51"/>
    <p:sldId id="414" r:id="rId52"/>
    <p:sldId id="1848" r:id="rId53"/>
    <p:sldId id="408" r:id="rId54"/>
    <p:sldId id="411" r:id="rId55"/>
    <p:sldId id="409" r:id="rId56"/>
    <p:sldId id="410" r:id="rId57"/>
    <p:sldId id="413" r:id="rId58"/>
    <p:sldId id="276" r:id="rId59"/>
    <p:sldId id="1858" r:id="rId60"/>
    <p:sldId id="389" r:id="rId61"/>
    <p:sldId id="296" r:id="rId62"/>
    <p:sldId id="280" r:id="rId63"/>
    <p:sldId id="383" r:id="rId64"/>
    <p:sldId id="297" r:id="rId65"/>
    <p:sldId id="294" r:id="rId6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140" autoAdjust="0"/>
  </p:normalViewPr>
  <p:slideViewPr>
    <p:cSldViewPr snapToGrid="0" showGuides="1">
      <p:cViewPr>
        <p:scale>
          <a:sx n="100" d="100"/>
          <a:sy n="100" d="100"/>
        </p:scale>
        <p:origin x="90" y="240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10/01/2025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7.gif"/><Relationship Id="rId7" Type="http://schemas.openxmlformats.org/officeDocument/2006/relationships/image" Target="../media/image354.pn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2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298.gif"/><Relationship Id="rId9" Type="http://schemas.openxmlformats.org/officeDocument/2006/relationships/image" Target="../media/image3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4.jpeg"/><Relationship Id="rId9" Type="http://schemas.openxmlformats.org/officeDocument/2006/relationships/image" Target="../media/image3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4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2" Type="http://schemas.openxmlformats.org/officeDocument/2006/relationships/image" Target="../media/image314.sv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11" Type="http://schemas.openxmlformats.org/officeDocument/2006/relationships/image" Target="../media/image313.png"/><Relationship Id="rId5" Type="http://schemas.openxmlformats.org/officeDocument/2006/relationships/image" Target="../media/image2110.png"/><Relationship Id="rId15" Type="http://schemas.openxmlformats.org/officeDocument/2006/relationships/image" Target="../media/image314.png"/><Relationship Id="rId10" Type="http://schemas.openxmlformats.org/officeDocument/2006/relationships/image" Target="../media/image261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.png"/><Relationship Id="rId18" Type="http://schemas.openxmlformats.org/officeDocument/2006/relationships/image" Target="../media/image3410.png"/><Relationship Id="rId3" Type="http://schemas.openxmlformats.org/officeDocument/2006/relationships/image" Target="../media/image31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1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.png"/><Relationship Id="rId23" Type="http://schemas.openxmlformats.org/officeDocument/2006/relationships/image" Target="../media/image318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.png"/><Relationship Id="rId22" Type="http://schemas.openxmlformats.org/officeDocument/2006/relationships/image" Target="../media/image3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26" Type="http://schemas.openxmlformats.org/officeDocument/2006/relationships/image" Target="../media/image703.png"/><Relationship Id="rId21" Type="http://schemas.openxmlformats.org/officeDocument/2006/relationships/image" Target="../media/image652.png"/><Relationship Id="rId7" Type="http://schemas.openxmlformats.org/officeDocument/2006/relationships/image" Target="../media/image5110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693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20.sv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19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Relationship Id="rId27" Type="http://schemas.openxmlformats.org/officeDocument/2006/relationships/image" Target="../media/image7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21.png"/><Relationship Id="rId18" Type="http://schemas.openxmlformats.org/officeDocument/2006/relationships/image" Target="../media/image350.svg"/><Relationship Id="rId3" Type="http://schemas.openxmlformats.org/officeDocument/2006/relationships/image" Target="../media/image732.png"/><Relationship Id="rId21" Type="http://schemas.openxmlformats.org/officeDocument/2006/relationships/image" Target="../media/image355.png"/><Relationship Id="rId7" Type="http://schemas.openxmlformats.org/officeDocument/2006/relationships/image" Target="../media/image773.png"/><Relationship Id="rId12" Type="http://schemas.openxmlformats.org/officeDocument/2006/relationships/image" Target="../media/image821.png"/><Relationship Id="rId17" Type="http://schemas.openxmlformats.org/officeDocument/2006/relationships/image" Target="../media/image349.png"/><Relationship Id="rId2" Type="http://schemas.openxmlformats.org/officeDocument/2006/relationships/image" Target="../media/image722.png"/><Relationship Id="rId16" Type="http://schemas.openxmlformats.org/officeDocument/2006/relationships/image" Target="../media/image326.svg"/><Relationship Id="rId20" Type="http://schemas.openxmlformats.org/officeDocument/2006/relationships/image" Target="../media/image35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58.svg"/><Relationship Id="rId5" Type="http://schemas.openxmlformats.org/officeDocument/2006/relationships/image" Target="../media/image752.png"/><Relationship Id="rId15" Type="http://schemas.openxmlformats.org/officeDocument/2006/relationships/image" Target="../media/image325.png"/><Relationship Id="rId23" Type="http://schemas.openxmlformats.org/officeDocument/2006/relationships/image" Target="../media/image357.png"/><Relationship Id="rId10" Type="http://schemas.openxmlformats.org/officeDocument/2006/relationships/image" Target="../media/image802.png"/><Relationship Id="rId19" Type="http://schemas.openxmlformats.org/officeDocument/2006/relationships/image" Target="../media/image351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22.svg"/><Relationship Id="rId22" Type="http://schemas.openxmlformats.org/officeDocument/2006/relationships/image" Target="../media/image3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7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9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1.svg"/><Relationship Id="rId2" Type="http://schemas.openxmlformats.org/officeDocument/2006/relationships/image" Target="../media/image6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2.png"/><Relationship Id="rId3" Type="http://schemas.openxmlformats.org/officeDocument/2006/relationships/image" Target="../media/image7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13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8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3.png"/><Relationship Id="rId3" Type="http://schemas.openxmlformats.org/officeDocument/2006/relationships/image" Target="../media/image369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2.png"/><Relationship Id="rId2" Type="http://schemas.openxmlformats.org/officeDocument/2006/relationships/image" Target="../media/image3680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91.png"/><Relationship Id="rId5" Type="http://schemas.openxmlformats.org/officeDocument/2006/relationships/image" Target="../media/image371.png"/><Relationship Id="rId15" Type="http://schemas.openxmlformats.org/officeDocument/2006/relationships/image" Target="../media/image3810.png"/><Relationship Id="rId23" Type="http://schemas.openxmlformats.org/officeDocument/2006/relationships/image" Target="../media/image389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700.png"/><Relationship Id="rId9" Type="http://schemas.openxmlformats.org/officeDocument/2006/relationships/image" Target="../media/image375.png"/><Relationship Id="rId14" Type="http://schemas.openxmlformats.org/officeDocument/2006/relationships/image" Target="../media/image381.png"/><Relationship Id="rId22" Type="http://schemas.openxmlformats.org/officeDocument/2006/relationships/image" Target="../media/image388.png"/><Relationship Id="rId27" Type="http://schemas.openxmlformats.org/officeDocument/2006/relationships/image" Target="../media/image3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6.svg"/><Relationship Id="rId7" Type="http://schemas.openxmlformats.org/officeDocument/2006/relationships/image" Target="../media/image3970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95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81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75.png"/><Relationship Id="rId9" Type="http://schemas.openxmlformats.org/officeDocument/2006/relationships/image" Target="../media/image399.png"/><Relationship Id="rId14" Type="http://schemas.openxmlformats.org/officeDocument/2006/relationships/image" Target="../media/image4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5.png"/><Relationship Id="rId3" Type="http://schemas.openxmlformats.org/officeDocument/2006/relationships/image" Target="../media/image3970.png"/><Relationship Id="rId21" Type="http://schemas.openxmlformats.org/officeDocument/2006/relationships/image" Target="../media/image41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4.png"/><Relationship Id="rId2" Type="http://schemas.openxmlformats.org/officeDocument/2006/relationships/image" Target="../media/image381.png"/><Relationship Id="rId16" Type="http://schemas.openxmlformats.org/officeDocument/2006/relationships/image" Target="../media/image414.sv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110.png"/><Relationship Id="rId15" Type="http://schemas.openxmlformats.org/officeDocument/2006/relationships/image" Target="../media/image413.png"/><Relationship Id="rId23" Type="http://schemas.openxmlformats.org/officeDocument/2006/relationships/image" Target="../media/image4200.png"/><Relationship Id="rId10" Type="http://schemas.openxmlformats.org/officeDocument/2006/relationships/image" Target="../media/image405.png"/><Relationship Id="rId19" Type="http://schemas.openxmlformats.org/officeDocument/2006/relationships/image" Target="../media/image416.svg"/><Relationship Id="rId4" Type="http://schemas.openxmlformats.org/officeDocument/2006/relationships/image" Target="../media/image41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422.svg"/><Relationship Id="rId7" Type="http://schemas.openxmlformats.org/officeDocument/2006/relationships/image" Target="../media/image388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4.jpeg"/><Relationship Id="rId10" Type="http://schemas.openxmlformats.org/officeDocument/2006/relationships/image" Target="../media/image4120.png"/><Relationship Id="rId4" Type="http://schemas.openxmlformats.org/officeDocument/2006/relationships/image" Target="../media/image423.png"/><Relationship Id="rId9" Type="http://schemas.openxmlformats.org/officeDocument/2006/relationships/image" Target="../media/image40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.png"/><Relationship Id="rId3" Type="http://schemas.openxmlformats.org/officeDocument/2006/relationships/image" Target="../media/image304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425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424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.png"/><Relationship Id="rId5" Type="http://schemas.openxmlformats.org/officeDocument/2006/relationships/image" Target="../media/image451.png"/><Relationship Id="rId10" Type="http://schemas.openxmlformats.org/officeDocument/2006/relationships/image" Target="../media/image5200.png"/><Relationship Id="rId4" Type="http://schemas.openxmlformats.org/officeDocument/2006/relationships/image" Target="../media/image443.png"/><Relationship Id="rId9" Type="http://schemas.openxmlformats.org/officeDocument/2006/relationships/image" Target="../media/image4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4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4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8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9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0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6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1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7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2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13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4.jpe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9" Type="http://schemas.openxmlformats.org/officeDocument/2006/relationships/image" Target="../media/image4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304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4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28.svg"/><Relationship Id="rId21" Type="http://schemas.openxmlformats.org/officeDocument/2006/relationships/image" Target="../media/image304.jpe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27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30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29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31.png"/><Relationship Id="rId21" Type="http://schemas.openxmlformats.org/officeDocument/2006/relationships/image" Target="../media/image7100.png"/><Relationship Id="rId17" Type="http://schemas.openxmlformats.org/officeDocument/2006/relationships/image" Target="../media/image304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32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34.svg"/><Relationship Id="rId21" Type="http://schemas.openxmlformats.org/officeDocument/2006/relationships/image" Target="../media/image6400.png"/><Relationship Id="rId7" Type="http://schemas.openxmlformats.org/officeDocument/2006/relationships/image" Target="../media/image432.svg"/><Relationship Id="rId12" Type="http://schemas.openxmlformats.org/officeDocument/2006/relationships/image" Target="../media/image5910.png"/><Relationship Id="rId17" Type="http://schemas.openxmlformats.org/officeDocument/2006/relationships/image" Target="../media/image304.jpeg"/><Relationship Id="rId2" Type="http://schemas.openxmlformats.org/officeDocument/2006/relationships/image" Target="../media/image433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1.png"/><Relationship Id="rId11" Type="http://schemas.openxmlformats.org/officeDocument/2006/relationships/image" Target="../media/image581.png"/><Relationship Id="rId5" Type="http://schemas.openxmlformats.org/officeDocument/2006/relationships/image" Target="../media/image436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35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40.svg"/><Relationship Id="rId26" Type="http://schemas.openxmlformats.org/officeDocument/2006/relationships/image" Target="../media/image7200.png"/><Relationship Id="rId3" Type="http://schemas.openxmlformats.org/officeDocument/2006/relationships/image" Target="../media/image438.svg"/><Relationship Id="rId21" Type="http://schemas.openxmlformats.org/officeDocument/2006/relationships/image" Target="../media/image304.jpeg"/><Relationship Id="rId17" Type="http://schemas.openxmlformats.org/officeDocument/2006/relationships/image" Target="../media/image439.png"/><Relationship Id="rId25" Type="http://schemas.openxmlformats.org/officeDocument/2006/relationships/image" Target="../media/image7100.png"/><Relationship Id="rId2" Type="http://schemas.openxmlformats.org/officeDocument/2006/relationships/image" Target="../media/image437.png"/><Relationship Id="rId16" Type="http://schemas.openxmlformats.org/officeDocument/2006/relationships/image" Target="../media/image8000.png"/><Relationship Id="rId20" Type="http://schemas.openxmlformats.org/officeDocument/2006/relationships/image" Target="../media/image44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svg"/><Relationship Id="rId24" Type="http://schemas.openxmlformats.org/officeDocument/2006/relationships/image" Target="../media/image701.png"/><Relationship Id="rId5" Type="http://schemas.openxmlformats.org/officeDocument/2006/relationships/image" Target="../media/image431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41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7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6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32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31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4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44.png"/><Relationship Id="rId14" Type="http://schemas.openxmlformats.org/officeDocument/2006/relationships/image" Target="../media/image447.svg"/><Relationship Id="rId22" Type="http://schemas.openxmlformats.org/officeDocument/2006/relationships/image" Target="../media/image30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52.png"/><Relationship Id="rId18" Type="http://schemas.openxmlformats.org/officeDocument/2006/relationships/image" Target="../media/image10100.png"/><Relationship Id="rId3" Type="http://schemas.openxmlformats.org/officeDocument/2006/relationships/image" Target="../media/image432.svg"/><Relationship Id="rId12" Type="http://schemas.openxmlformats.org/officeDocument/2006/relationships/image" Target="../media/image449.svg"/><Relationship Id="rId17" Type="http://schemas.openxmlformats.org/officeDocument/2006/relationships/image" Target="../media/image10000.png"/><Relationship Id="rId2" Type="http://schemas.openxmlformats.org/officeDocument/2006/relationships/image" Target="../media/image431.png"/><Relationship Id="rId16" Type="http://schemas.openxmlformats.org/officeDocument/2006/relationships/image" Target="../media/image304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48.png"/><Relationship Id="rId15" Type="http://schemas.openxmlformats.org/officeDocument/2006/relationships/image" Target="../media/image9900.png"/><Relationship Id="rId10" Type="http://schemas.openxmlformats.org/officeDocument/2006/relationships/image" Target="../media/image442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5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svg"/><Relationship Id="rId13" Type="http://schemas.openxmlformats.org/officeDocument/2006/relationships/image" Target="../media/image4401.png"/><Relationship Id="rId18" Type="http://schemas.openxmlformats.org/officeDocument/2006/relationships/image" Target="../media/image465.png"/><Relationship Id="rId3" Type="http://schemas.openxmlformats.org/officeDocument/2006/relationships/image" Target="../media/image455.svg"/><Relationship Id="rId21" Type="http://schemas.openxmlformats.org/officeDocument/2006/relationships/image" Target="../media/image304.jpeg"/><Relationship Id="rId7" Type="http://schemas.openxmlformats.org/officeDocument/2006/relationships/image" Target="../media/image431.png"/><Relationship Id="rId17" Type="http://schemas.openxmlformats.org/officeDocument/2006/relationships/image" Target="../media/image464.svg"/><Relationship Id="rId25" Type="http://schemas.openxmlformats.org/officeDocument/2006/relationships/image" Target="../media/image10300.png"/><Relationship Id="rId2" Type="http://schemas.openxmlformats.org/officeDocument/2006/relationships/image" Target="../media/image454.png"/><Relationship Id="rId16" Type="http://schemas.openxmlformats.org/officeDocument/2006/relationships/image" Target="../media/image463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.png"/><Relationship Id="rId23" Type="http://schemas.openxmlformats.org/officeDocument/2006/relationships/image" Target="../media/image10100.png"/><Relationship Id="rId19" Type="http://schemas.openxmlformats.org/officeDocument/2006/relationships/image" Target="../media/image46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4.jpeg"/><Relationship Id="rId18" Type="http://schemas.openxmlformats.org/officeDocument/2006/relationships/image" Target="../media/image424.png"/><Relationship Id="rId3" Type="http://schemas.openxmlformats.org/officeDocument/2006/relationships/image" Target="../media/image46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46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47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425.svg"/><Relationship Id="rId4" Type="http://schemas.openxmlformats.org/officeDocument/2006/relationships/image" Target="../media/image46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473.png"/><Relationship Id="rId3" Type="http://schemas.openxmlformats.org/officeDocument/2006/relationships/image" Target="../media/image472.svg"/><Relationship Id="rId21" Type="http://schemas.openxmlformats.org/officeDocument/2006/relationships/image" Target="../media/image476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425.svg"/><Relationship Id="rId2" Type="http://schemas.openxmlformats.org/officeDocument/2006/relationships/image" Target="../media/image471.png"/><Relationship Id="rId16" Type="http://schemas.openxmlformats.org/officeDocument/2006/relationships/image" Target="../media/image424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4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474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12" Type="http://schemas.openxmlformats.org/officeDocument/2006/relationships/image" Target="../media/image482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81.png"/><Relationship Id="rId5" Type="http://schemas.openxmlformats.org/officeDocument/2006/relationships/image" Target="../media/image4230.png"/><Relationship Id="rId10" Type="http://schemas.openxmlformats.org/officeDocument/2006/relationships/image" Target="../media/image479.png"/><Relationship Id="rId4" Type="http://schemas.openxmlformats.org/officeDocument/2006/relationships/image" Target="../media/image4220.png"/><Relationship Id="rId9" Type="http://schemas.openxmlformats.org/officeDocument/2006/relationships/image" Target="../media/image4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304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486.svg"/><Relationship Id="rId5" Type="http://schemas.openxmlformats.org/officeDocument/2006/relationships/image" Target="../media/image4280.png"/><Relationship Id="rId10" Type="http://schemas.openxmlformats.org/officeDocument/2006/relationships/image" Target="../media/image485.png"/><Relationship Id="rId4" Type="http://schemas.openxmlformats.org/officeDocument/2006/relationships/image" Target="../media/image4270.png"/><Relationship Id="rId9" Type="http://schemas.openxmlformats.org/officeDocument/2006/relationships/image" Target="../media/image48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2.png"/><Relationship Id="rId3" Type="http://schemas.openxmlformats.org/officeDocument/2006/relationships/image" Target="../media/image304.jpeg"/><Relationship Id="rId7" Type="http://schemas.openxmlformats.org/officeDocument/2006/relationships/image" Target="../media/image492.png"/><Relationship Id="rId12" Type="http://schemas.openxmlformats.org/officeDocument/2006/relationships/image" Target="../media/image491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1.png"/><Relationship Id="rId11" Type="http://schemas.openxmlformats.org/officeDocument/2006/relationships/image" Target="../media/image490.svg"/><Relationship Id="rId5" Type="http://schemas.openxmlformats.org/officeDocument/2006/relationships/image" Target="../media/image4410.png"/><Relationship Id="rId10" Type="http://schemas.openxmlformats.org/officeDocument/2006/relationships/image" Target="../media/image489.png"/><Relationship Id="rId4" Type="http://schemas.openxmlformats.org/officeDocument/2006/relationships/image" Target="../media/image4400.png"/><Relationship Id="rId9" Type="http://schemas.openxmlformats.org/officeDocument/2006/relationships/image" Target="../media/image488.svg"/><Relationship Id="rId14" Type="http://schemas.openxmlformats.org/officeDocument/2006/relationships/image" Target="../media/image47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95.png"/><Relationship Id="rId3" Type="http://schemas.openxmlformats.org/officeDocument/2006/relationships/image" Target="../media/image494.svg"/><Relationship Id="rId7" Type="http://schemas.openxmlformats.org/officeDocument/2006/relationships/image" Target="../media/image4230.png"/><Relationship Id="rId12" Type="http://schemas.openxmlformats.org/officeDocument/2006/relationships/image" Target="../media/image479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478.png"/><Relationship Id="rId5" Type="http://schemas.openxmlformats.org/officeDocument/2006/relationships/image" Target="../media/image304.jpeg"/><Relationship Id="rId10" Type="http://schemas.openxmlformats.org/officeDocument/2006/relationships/image" Target="../media/image477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304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499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9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02.gif"/><Relationship Id="rId7" Type="http://schemas.openxmlformats.org/officeDocument/2006/relationships/image" Target="../media/image3380.png"/><Relationship Id="rId2" Type="http://schemas.openxmlformats.org/officeDocument/2006/relationships/image" Target="../media/image50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04.svg"/><Relationship Id="rId4" Type="http://schemas.openxmlformats.org/officeDocument/2006/relationships/image" Target="../media/image5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0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9.png"/><Relationship Id="rId7" Type="http://schemas.openxmlformats.org/officeDocument/2006/relationships/image" Target="../media/image524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7" Type="http://schemas.openxmlformats.org/officeDocument/2006/relationships/image" Target="../media/image529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28.png"/><Relationship Id="rId4" Type="http://schemas.openxmlformats.org/officeDocument/2006/relationships/image" Target="../media/image5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2.png"/><Relationship Id="rId21" Type="http://schemas.openxmlformats.org/officeDocument/2006/relationships/image" Target="../media/image295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4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3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10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81669" y="1269504"/>
            <a:ext cx="305156" cy="433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617ED734-048A-D857-9CC8-B9E7E24704CD}"/>
              </a:ext>
            </a:extLst>
          </p:cNvPr>
          <p:cNvSpPr txBox="1"/>
          <p:nvPr/>
        </p:nvSpPr>
        <p:spPr>
          <a:xfrm>
            <a:off x="9357866" y="2879106"/>
            <a:ext cx="273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Peclet number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903957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9" name="Graphic 148">
            <a:extLst>
              <a:ext uri="{FF2B5EF4-FFF2-40B4-BE49-F238E27FC236}">
                <a16:creationId xmlns:a16="http://schemas.microsoft.com/office/drawing/2014/main" id="{FEB82016-26D9-D52A-2BE3-61A3B9262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6399" y="3205749"/>
            <a:ext cx="4865601" cy="36492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672836"/>
                  </p:ext>
                </p:extLst>
              </p:nvPr>
            </p:nvGraphicFramePr>
            <p:xfrm>
              <a:off x="3498591" y="3348664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F6F65DA-0DF8-347F-623D-6AE339C2FA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2581" y="3108297"/>
            <a:ext cx="4937423" cy="370306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8258076" y="46460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646055"/>
                <a:ext cx="1007898" cy="397689"/>
              </a:xfrm>
              <a:prstGeom prst="rect">
                <a:avLst/>
              </a:prstGeom>
              <a:blipFill>
                <a:blip r:embed="rId25"/>
                <a:stretch>
                  <a:fillRect t="-461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10211380" y="4729939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510" y="4729939"/>
                <a:ext cx="1007898" cy="338554"/>
              </a:xfrm>
              <a:prstGeom prst="rect">
                <a:avLst/>
              </a:prstGeom>
              <a:blipFill>
                <a:blip r:embed="rId2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10101356" y="3603088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486" y="3603088"/>
                <a:ext cx="100789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221629" y="765421"/>
            <a:ext cx="359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7447"/>
                  </p:ext>
                </p:extLst>
              </p:nvPr>
            </p:nvGraphicFramePr>
            <p:xfrm>
              <a:off x="3009623" y="1176216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50587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36825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29649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345195" y="2302342"/>
            <a:ext cx="261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Find the correction</a:t>
            </a:r>
          </a:p>
          <a:p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2EC44CE7-4D7D-6802-8EC7-30CD401D0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1937417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21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23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25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28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29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30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427366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6937750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31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33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35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39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50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51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57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08" y="2047874"/>
            <a:ext cx="5186184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350551" cy="4507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62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63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8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3030</Words>
  <Application>Microsoft Office PowerPoint</Application>
  <PresentationFormat>Widescreen</PresentationFormat>
  <Paragraphs>1030</Paragraphs>
  <Slides>64</Slides>
  <Notes>15</Notes>
  <HiddenSlides>23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Experiment 1: Design 1.1</vt:lpstr>
      <vt:lpstr>Experiment 1: Design 1.1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Ezgi Taş</cp:lastModifiedBy>
  <cp:revision>135</cp:revision>
  <dcterms:created xsi:type="dcterms:W3CDTF">2025-03-08T08:37:57Z</dcterms:created>
  <dcterms:modified xsi:type="dcterms:W3CDTF">2025-10-01T06:29:43Z</dcterms:modified>
</cp:coreProperties>
</file>